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4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2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0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3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DD4C-D6FF-4681-BA37-97ACBF8AD22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CA09-195D-465C-9A2C-F6AD0C5E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9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608" y="2678805"/>
            <a:ext cx="7289444" cy="1243281"/>
          </a:xfrm>
        </p:spPr>
        <p:txBody>
          <a:bodyPr/>
          <a:lstStyle/>
          <a:p>
            <a:r>
              <a:rPr lang="en-US" dirty="0" smtClean="0"/>
              <a:t>Human Body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22" y="304264"/>
            <a:ext cx="53625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10508551" cy="35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Glands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959" y="1690687"/>
            <a:ext cx="10820800" cy="2507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2327" y="2279561"/>
            <a:ext cx="2897746" cy="3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92603" y="2878798"/>
            <a:ext cx="2897746" cy="3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5854" y="3430812"/>
            <a:ext cx="2897746" cy="3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416676"/>
            <a:ext cx="5181600" cy="353118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416676"/>
            <a:ext cx="5181600" cy="35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1429266" cy="27010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1673" y="2395470"/>
            <a:ext cx="2768958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1673" y="3500906"/>
            <a:ext cx="2768958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Goals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649755" cy="30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Words to Know-Add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to E-Notes and Look up in Glossary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5698" y="2629916"/>
            <a:ext cx="3964781" cy="340616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00977" y="2629916"/>
            <a:ext cx="3426977" cy="3458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992" y="2505075"/>
            <a:ext cx="3233903" cy="37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body response to stimuli?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Function of the Nervous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756080"/>
            <a:ext cx="5077496" cy="323371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Two Parts of Nervous System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505075"/>
            <a:ext cx="5183188" cy="36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Body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the Part of the Nervous System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9" y="2653048"/>
            <a:ext cx="10328842" cy="2208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9788" y="3181082"/>
            <a:ext cx="2521598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9788" y="4143442"/>
            <a:ext cx="2521598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Neuron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1681163"/>
            <a:ext cx="10261801" cy="38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Neuron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599" cy="43603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2169" y="2086377"/>
            <a:ext cx="1815921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12168" y="3402579"/>
            <a:ext cx="1815921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12168" y="3016251"/>
            <a:ext cx="1815921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12167" y="2411405"/>
            <a:ext cx="1815921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12167" y="2713828"/>
            <a:ext cx="1815921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Stimulus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960291" cy="3229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202287"/>
            <a:ext cx="1158025" cy="2331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4345"/>
            <a:ext cx="10611118" cy="45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66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Human Body System</vt:lpstr>
      <vt:lpstr>Lesson Goals</vt:lpstr>
      <vt:lpstr>Words to Know-Add</vt:lpstr>
      <vt:lpstr>How does body response to stimuli?</vt:lpstr>
      <vt:lpstr>Human Body Systems</vt:lpstr>
      <vt:lpstr>Parts of a Neuron</vt:lpstr>
      <vt:lpstr>Parts of Neuron</vt:lpstr>
      <vt:lpstr>Process of Stimulus Response</vt:lpstr>
      <vt:lpstr>Endocrine System</vt:lpstr>
      <vt:lpstr>Endocrine System</vt:lpstr>
      <vt:lpstr>Identify the Glands</vt:lpstr>
      <vt:lpstr>Endocrine System</vt:lpstr>
      <vt:lpstr>Endocrine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</dc:title>
  <dc:creator>Microsoft account</dc:creator>
  <cp:lastModifiedBy>Microsoft account</cp:lastModifiedBy>
  <cp:revision>5</cp:revision>
  <dcterms:created xsi:type="dcterms:W3CDTF">2020-04-21T12:32:10Z</dcterms:created>
  <dcterms:modified xsi:type="dcterms:W3CDTF">2020-04-21T13:03:56Z</dcterms:modified>
</cp:coreProperties>
</file>